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d50159ba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d50159ba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d50159ba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d50159ba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d50159ba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d50159ba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50159ba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d50159ba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d50159ba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d50159ba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Mughal Empire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1526-1857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and Where: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Mughal Empire lasted from 1526 AD to 1857 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Mughal Empire was Turkic-Mongol in origin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empire ruled over most of Northern India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125" y="1228838"/>
            <a:ext cx="23812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Babur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Founded by Babur (ruled from 1526-1530)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Babur was </a:t>
            </a:r>
            <a:r>
              <a:rPr lang="en"/>
              <a:t>related</a:t>
            </a:r>
            <a:r>
              <a:rPr lang="en"/>
              <a:t> to Genghis Khan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Babur’s base was in Kabul, Afghanistan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the time he died in 1530, he ruled over all of </a:t>
            </a:r>
            <a:r>
              <a:rPr lang="en"/>
              <a:t>Northern</a:t>
            </a:r>
            <a:r>
              <a:rPr lang="en"/>
              <a:t> India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700" y="3293113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Humayun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Babur’s 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Ruled from 1530-1540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Lost control of empire to Afghan rebels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131" y="1506425"/>
            <a:ext cx="2805350" cy="281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Akbar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Grandson of Babur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Regained control of empire; ruled from 1556-1605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Considered to be the greatest Mughal </a:t>
            </a:r>
            <a:r>
              <a:rPr lang="en"/>
              <a:t>emperor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778" y="1506425"/>
            <a:ext cx="2151296" cy="31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of Mughal Empire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Muhammad Shah’s rule (1719-1748), the empire began to break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his death, the next emperor lost control of the empire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last emperor was exiled by the British after his involvement with the Indian Mutiny of 1857-1858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brought the end of the Mughal Empire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600" y="3194500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