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d6c40ef7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d6c40ef7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6c40ef7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d6c40ef7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6c40ef7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6c40ef7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6c40ef7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d6c40ef7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d6c40ef7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d6c40ef7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d6c40ef7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d6c40ef7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PWg0tae_QT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vsQrKZcYtq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Ottoman Empire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" sz="11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SS 07.06.03.02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25" y="365433"/>
            <a:ext cx="2194874" cy="156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Rise of the Ottomans: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Ottoman Empire was created by Turkish tribes in Anatolia (Asia Minor)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Existed from 1300 AD to 1922 AD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763" y="2571754"/>
            <a:ext cx="3718412" cy="21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Ten Minute History - The Rise of the Ottoman Empire (Short Documentary)</a:t>
            </a:r>
            <a:endParaRPr sz="1800"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Watch the video and answer the questions in your packet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Constantinople...Istanbul… Hmmm?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1453 the Ottomans captured the Byzantine city, Constantinople, and renamed it Istanbul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city was highly fortified and difficult to capture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capturing of the city was important to the Ottomans </a:t>
            </a:r>
            <a:r>
              <a:rPr lang="en" sz="1400"/>
              <a:t>because they were able to prove their military power and skills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450" y="300651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88" y="3163688"/>
            <a:ext cx="31908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🎶 </a:t>
            </a:r>
            <a:r>
              <a:rPr lang="en"/>
              <a:t>Istanbul was Constantinople</a:t>
            </a:r>
            <a:r>
              <a:rPr lang="en" sz="4800"/>
              <a:t> </a:t>
            </a: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🎶</a:t>
            </a:r>
            <a:endParaRPr sz="4800"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THEY MIGHT BE GIANTS "Istanbul (Not Constantinople)"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Suleiman the Magnificent 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Ottoman Empire gained more power under Suleiman the Magnificent than any other previous leader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Helped Turkish </a:t>
            </a:r>
            <a:r>
              <a:rPr lang="en" sz="1400"/>
              <a:t>culture</a:t>
            </a:r>
            <a:r>
              <a:rPr lang="en" sz="1400"/>
              <a:t> flourish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Following his death, the Ottoman Empire began to decline</a:t>
            </a:r>
            <a:endParaRPr sz="14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350" y="2379150"/>
            <a:ext cx="19812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Decline and Collapse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643000"/>
            <a:ext cx="3991200" cy="27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Ottomans began losing territory from the 1500’s - 1700’s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During the 1800’s the Ottoman Empire grew weaker due to rebellions within the empire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Following World War I, the Ottoman Empire officially came to an end with the Treaty of Sevres</a:t>
            </a:r>
            <a:endParaRPr sz="140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425" y="1450425"/>
            <a:ext cx="4028849" cy="236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