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Old Standard TT"/>
      <p:regular r:id="rId11"/>
      <p:bold r:id="rId12"/>
      <p: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OldStandardTT-regular.fntdata"/><Relationship Id="rId10" Type="http://schemas.openxmlformats.org/officeDocument/2006/relationships/slide" Target="slides/slide5.xml"/><Relationship Id="rId13" Type="http://schemas.openxmlformats.org/officeDocument/2006/relationships/font" Target="fonts/OldStandardTT-italic.fntdata"/><Relationship Id="rId12" Type="http://schemas.openxmlformats.org/officeDocument/2006/relationships/font" Target="fonts/OldStandardTT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70386c83cd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70386c83cd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70386c83cd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70386c83cd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70386c83cd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70386c83cd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70386c83cd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70386c83cd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100"/>
            <a:ext cx="9144000" cy="1711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" name="Google Shape;12;p2"/>
          <p:cNvSpPr txBox="1"/>
          <p:nvPr>
            <p:ph type="ctr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512700" y="3840639"/>
            <a:ext cx="8118600" cy="78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039650"/>
            <a:ext cx="8520600" cy="210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dk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Google Shape;16;p3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" name="Google Shape;17;p3"/>
          <p:cNvSpPr txBox="1"/>
          <p:nvPr>
            <p:ph type="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6864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paperback">
    <p:bg>
      <p:bgPr>
        <a:solidFill>
          <a:schemeClr val="accen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ld Standard TT"/>
              <a:buChar char="●"/>
              <a:defRPr sz="18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Rise and History of Islam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512700" y="3840639"/>
            <a:ext cx="8118600" cy="78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07.06.03.04</a:t>
            </a: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Rise of Islam- Muhammad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Muhammad was born in 570 CE in Mecca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He was born into a noble family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He was visited by an angel, Gabriel, who said Muhammad was a prophet of God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Muhammad question Gabriel, but eventually </a:t>
            </a:r>
            <a:r>
              <a:rPr lang="en" sz="2400"/>
              <a:t>believed</a:t>
            </a:r>
            <a:r>
              <a:rPr lang="en" sz="2400"/>
              <a:t> him and began spreading Islam</a:t>
            </a:r>
            <a:endParaRPr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Mecca Battles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Muhammad was pushed out of Mecca in 622 CE- this becomes known as the Hijra 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His migration from Mecca to Medina is the start of the Islamic calendar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Between 622-630 CE the Muslims and the Quraysh tribe battle over Mecca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Muhammad and the Muslims eventually win back Mecca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Muhammad’s Death and After</a:t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Muhammad died in 632 CE without naming a successor- so the Muslims had to decide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After his death, the Muslims began conquering more land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2400"/>
          </a:p>
        </p:txBody>
      </p:sp>
      <p:pic>
        <p:nvPicPr>
          <p:cNvPr id="79" name="Google Shape;79;p16"/>
          <p:cNvPicPr preferRelativeResize="0"/>
          <p:nvPr/>
        </p:nvPicPr>
        <p:blipFill rotWithShape="1">
          <a:blip r:embed="rId3">
            <a:alphaModFix/>
          </a:blip>
          <a:srcRect b="-2050" l="-26710" r="3223" t="2050"/>
          <a:stretch/>
        </p:blipFill>
        <p:spPr>
          <a:xfrm>
            <a:off x="4250975" y="2571750"/>
            <a:ext cx="4382450" cy="2075900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16"/>
          <p:cNvSpPr txBox="1"/>
          <p:nvPr/>
        </p:nvSpPr>
        <p:spPr>
          <a:xfrm>
            <a:off x="3755625" y="4725675"/>
            <a:ext cx="3168000" cy="2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ld Standard TT"/>
                <a:ea typeface="Old Standard TT"/>
                <a:cs typeface="Old Standard TT"/>
                <a:sym typeface="Old Standard TT"/>
              </a:rPr>
              <a:t>Kaaba in Mecca</a:t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81" name="Google Shape;81;p16"/>
          <p:cNvSpPr txBox="1"/>
          <p:nvPr/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82" name="Google Shape;82;p16"/>
          <p:cNvPicPr preferRelativeResize="0"/>
          <p:nvPr/>
        </p:nvPicPr>
        <p:blipFill rotWithShape="1">
          <a:blip r:embed="rId4">
            <a:alphaModFix/>
          </a:blip>
          <a:srcRect b="-1969" l="-14626" r="0" t="1970"/>
          <a:stretch/>
        </p:blipFill>
        <p:spPr>
          <a:xfrm>
            <a:off x="69200" y="2532325"/>
            <a:ext cx="3686425" cy="1997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Crusades</a:t>
            </a:r>
            <a:endParaRPr/>
          </a:p>
        </p:txBody>
      </p:sp>
      <p:sp>
        <p:nvSpPr>
          <p:cNvPr id="88" name="Google Shape;88;p17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The Crusades were a series of wars fought between European Christians and Muslims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The Christians and Muslims fought over Jerusalem, otherwise known as the holy land 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The Crusades lasted from 1095 to 1492</a:t>
            </a:r>
            <a:endParaRPr sz="2400"/>
          </a:p>
        </p:txBody>
      </p:sp>
      <p:pic>
        <p:nvPicPr>
          <p:cNvPr id="89" name="Google Shape;89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86038" y="2951975"/>
            <a:ext cx="2733675" cy="167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aperback">
  <a:themeElements>
    <a:clrScheme name="Paperback">
      <a:dk1>
        <a:srgbClr val="000000"/>
      </a:dk1>
      <a:lt1>
        <a:srgbClr val="FFFFFF"/>
      </a:lt1>
      <a:dk2>
        <a:srgbClr val="00695C"/>
      </a:dk2>
      <a:lt2>
        <a:srgbClr val="26A69A"/>
      </a:lt2>
      <a:accent1>
        <a:srgbClr val="FFFBF0"/>
      </a:accent1>
      <a:accent2>
        <a:srgbClr val="B7B7B7"/>
      </a:accent2>
      <a:accent3>
        <a:srgbClr val="FB8C00"/>
      </a:accent3>
      <a:accent4>
        <a:srgbClr val="80CBC4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