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Old Standard TT"/>
      <p:regular r:id="rId11"/>
      <p:bold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ldStandardTT-regular.fntdata"/><Relationship Id="rId10" Type="http://schemas.openxmlformats.org/officeDocument/2006/relationships/slide" Target="slides/slide5.xml"/><Relationship Id="rId13" Type="http://schemas.openxmlformats.org/officeDocument/2006/relationships/font" Target="fonts/OldStandardTT-italic.fntdata"/><Relationship Id="rId12" Type="http://schemas.openxmlformats.org/officeDocument/2006/relationships/font" Target="fonts/OldStandardT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0386c83c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0386c83c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0386c83c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0386c83c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0386c83c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0386c83c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0386c83c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0386c83c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Rise and History of Islam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07.06.03.04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Rise of Islam- Muhammad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Muhammad was born in 570 CE in Mecca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He was born into a noble family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He was visited by an angel, Gabriel, who said Muhammad was a prophet of God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Muhammad question Gabriel, but eventually </a:t>
            </a:r>
            <a:r>
              <a:rPr lang="en" sz="2400"/>
              <a:t>believed</a:t>
            </a:r>
            <a:r>
              <a:rPr lang="en" sz="2400"/>
              <a:t> him and began spreading Islam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Mecca Battles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Muhammad was pushed out of Mecca in 622 CE- this becomes known as the Hijra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His migration from Mecca to Medina is the start of the Islamic calendar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Between 622-630 CE the Muslims and the Quraysh tribe battle over Mecca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Muhammad and the Muslims eventually win back Mecca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Muhammad’s Death and After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Muhammad died in 632 CE without naming a successor- so the Muslims had to decide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After his death, the Muslims began conquering more land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 b="-2050" l="-26710" r="3223" t="2050"/>
          <a:stretch/>
        </p:blipFill>
        <p:spPr>
          <a:xfrm>
            <a:off x="4250975" y="2571750"/>
            <a:ext cx="4382450" cy="20759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3755625" y="4725675"/>
            <a:ext cx="3168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Kaaba in Mecca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 rotWithShape="1">
          <a:blip r:embed="rId4">
            <a:alphaModFix/>
          </a:blip>
          <a:srcRect b="-1969" l="-14626" r="0" t="1970"/>
          <a:stretch/>
        </p:blipFill>
        <p:spPr>
          <a:xfrm>
            <a:off x="69200" y="2532325"/>
            <a:ext cx="3686425" cy="199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Crusades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Crusades were a series of wars fought between European Christians and Muslims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Christians and Muslims fought over Jerusalem, otherwise known as the holy land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Crusades lasted from 1095 to 1492</a:t>
            </a:r>
            <a:endParaRPr sz="2400"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038" y="2951975"/>
            <a:ext cx="2733675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