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e807ca8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e807ca8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ce807ca8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ce807ca8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e807ca8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e807ca8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ce807ca8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ce807ca8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ce807ca8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ce807ca8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ce807ca8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ce807ca8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ce807ca8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ce807ca8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ce807ca8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ce807ca8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ce807ca81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ce807ca81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ce807ca81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ce807ca81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ce807ca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ce807ca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e807ca8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e807ca8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ce807ca8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ce807ca8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ce807ca8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ce807ca8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e807ca8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ce807ca8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ce807ca8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ce807ca8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ce807ca8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ce807ca8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e807ca8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ce807ca8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C27BA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Periods of Art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11.05.01.02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Elevation of the Cross </a:t>
            </a:r>
            <a:endParaRPr i="1"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elevation of the cross"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325" y="1234150"/>
            <a:ext cx="4158350" cy="26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Crucifixion of St. Peter</a:t>
            </a:r>
            <a:endParaRPr i="1"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Crucifixion of St. Peter"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275" y="949825"/>
            <a:ext cx="3061350" cy="39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Romantic Era (1800-1850) 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Celebration of nature, focus on the inner self and an expression of emotion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Emphasis on personal freedom and independence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mage result for Romantic Era art"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725" y="1971675"/>
            <a:ext cx="516255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Liberty Leading the People</a:t>
            </a:r>
            <a:endParaRPr i="1"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Liberty Leading the People"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938" y="1000113"/>
            <a:ext cx="5160122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Wanderer above the Sea of Fog</a:t>
            </a:r>
            <a:endParaRPr i="1"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Wanderer above the Sea of Fog"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688" y="1152475"/>
            <a:ext cx="513063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Saturn Devouring His Son</a:t>
            </a:r>
            <a:endParaRPr i="1"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aturn Devouring His Son"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300" y="193175"/>
            <a:ext cx="2481300" cy="44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Era (1860s-1970s)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Rejection of history and conservative values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Experimentation with form (shapes, colors)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Image result for modern art period"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1625" y="2303750"/>
            <a:ext cx="4400750" cy="20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Modern Era Paintings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Nighthawks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Nighthawks (painting)"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200" y="1069125"/>
            <a:ext cx="4893800" cy="407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American Gothic</a:t>
            </a:r>
            <a:endParaRPr i="1"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lated image"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347" y="313450"/>
            <a:ext cx="2950103" cy="45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 Old </a:t>
            </a:r>
            <a:r>
              <a:rPr i="1" lang="en"/>
              <a:t>Guitarist</a:t>
            </a:r>
            <a:r>
              <a:rPr i="1" lang="en"/>
              <a:t> </a:t>
            </a:r>
            <a:endParaRPr i="1"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The Old Guitarist"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650" y="416200"/>
            <a:ext cx="2867800" cy="43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Renaissance (14th cen.-17th)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time of “rebirth” in Europe after the Middle Ages.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renaissance art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450" y="1789700"/>
            <a:ext cx="2029225" cy="303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naissance art"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459525"/>
            <a:ext cx="4764850" cy="15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Artists of the </a:t>
            </a:r>
            <a:r>
              <a:rPr lang="en"/>
              <a:t>Renaissance</a:t>
            </a:r>
            <a:r>
              <a:rPr lang="en"/>
              <a:t>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Michelangelo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Raphael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Leonardo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Donatello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Michelangelo</a:t>
            </a:r>
            <a:r>
              <a:rPr lang="en"/>
              <a:t>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The Creation of Adam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Michelangelo"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488" y="1697425"/>
            <a:ext cx="4315025" cy="28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Raphael 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The School of Athens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raphael famous paintings"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1975"/>
            <a:ext cx="8520600" cy="27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Mona Lisa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leonardo famous paintings"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225" y="0"/>
            <a:ext cx="34529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Donatello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The Statue of David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donatello famous paintings"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875" y="0"/>
            <a:ext cx="4668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Baroque Era (1600)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Fall of </a:t>
            </a:r>
            <a:r>
              <a:rPr lang="en">
                <a:solidFill>
                  <a:srgbClr val="000000"/>
                </a:solidFill>
              </a:rPr>
              <a:t>Renaissance</a:t>
            </a:r>
            <a:r>
              <a:rPr lang="en">
                <a:solidFill>
                  <a:srgbClr val="000000"/>
                </a:solidFill>
              </a:rPr>
              <a:t> art style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Encouraged by the Protestant Church, showed movement, tensions, emotion, wealth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baroque era art"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613" y="1998725"/>
            <a:ext cx="2886775" cy="28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Works of Art in Baroque Era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The Ecstasy of 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Saint Teresa</a:t>
            </a:r>
            <a:endParaRPr i="1">
              <a:solidFill>
                <a:srgbClr val="000000"/>
              </a:solidFill>
            </a:endParaRPr>
          </a:p>
        </p:txBody>
      </p:sp>
      <p:pic>
        <p:nvPicPr>
          <p:cNvPr descr="Image result for Ecstasy of Saint Teresa"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900" y="1152475"/>
            <a:ext cx="6105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