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57" r:id="rId4"/>
    <p:sldId id="262" r:id="rId5"/>
    <p:sldId id="258" r:id="rId6"/>
    <p:sldId id="260" r:id="rId7"/>
    <p:sldId id="259" r:id="rId8"/>
    <p:sldId id="261" r:id="rId9"/>
    <p:sldId id="263" r:id="rId10"/>
    <p:sldId id="267" r:id="rId11"/>
    <p:sldId id="264" r:id="rId12"/>
    <p:sldId id="266" r:id="rId13"/>
    <p:sldId id="265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12DEFD-ED69-429D-BB91-44DC0365804F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B9FCA74-1ACC-4FA5-B31B-70DACB677E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info.com/american_history/pioneers.html" TargetMode="External"/><Relationship Id="rId7" Type="http://schemas.openxmlformats.org/officeDocument/2006/relationships/hyperlink" Target="http://library.thinkquest.org/J001587/" TargetMode="External"/><Relationship Id="rId2" Type="http://schemas.openxmlformats.org/officeDocument/2006/relationships/hyperlink" Target="http://www.thecaliforniatrail.com/gowes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yewitnesstohistory.com/owfrm.htm" TargetMode="External"/><Relationship Id="rId5" Type="http://schemas.openxmlformats.org/officeDocument/2006/relationships/hyperlink" Target="http://www.americanwest.com/" TargetMode="External"/><Relationship Id="rId4" Type="http://schemas.openxmlformats.org/officeDocument/2006/relationships/hyperlink" Target="http://www.pbs.org/weta/thewes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sonofthesouth.net/texas/westward-expansion-map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File:Map_of_the_Great_Plains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File:American_progress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hyperlink" Target="http://library.thinkquest.org/6400/travel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America expands west!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Westward Expansion! </a:t>
            </a:r>
            <a:endParaRPr lang="en-US" dirty="0"/>
          </a:p>
        </p:txBody>
      </p:sp>
      <p:pic>
        <p:nvPicPr>
          <p:cNvPr id="102411" name="Picture 11" descr="C:\Documents and Settings\lbullock\Local Settings\Temporary Internet Files\Content.IE5\KCJKC2N5\MC9001498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4038600"/>
            <a:ext cx="3236913" cy="2171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6498" name="Picture 2" descr="http://www.shawnature.org/images/Guide/SOD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8219326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a prairie woman…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“It might seem a cheerless life, but there were many compensations: the thrill of conquering a new country; the wonderful atmosphere; the attraction of the prairie, which simply gets into your blood and makes you dissatisfied away from it…The pioneer spirit was continuous in our family”</a:t>
            </a:r>
            <a:endParaRPr lang="en-US" dirty="0"/>
          </a:p>
        </p:txBody>
      </p:sp>
      <p:pic>
        <p:nvPicPr>
          <p:cNvPr id="109570" name="Picture 2" descr="C:\Documents and Settings\lbullock\Local Settings\Temporary Internet Files\Content.IE5\KCJKC2N5\MC9001498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505200"/>
            <a:ext cx="4303712" cy="28874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A sad part of history…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143000"/>
            <a:ext cx="7772400" cy="4572000"/>
          </a:xfrm>
        </p:spPr>
        <p:txBody>
          <a:bodyPr/>
          <a:lstStyle/>
          <a:p>
            <a:r>
              <a:rPr lang="en-US" dirty="0" smtClean="0"/>
              <a:t>Many Native Americans were unfairly driven from the lands that they’d lived on for many, many years because the U.S. government claimed it. They were forced to move to reservations.</a:t>
            </a:r>
          </a:p>
          <a:p>
            <a:endParaRPr lang="en-US" dirty="0" smtClean="0"/>
          </a:p>
          <a:p>
            <a:r>
              <a:rPr lang="en-US" dirty="0" smtClean="0"/>
              <a:t>Herds of </a:t>
            </a:r>
            <a:r>
              <a:rPr lang="en-US" smtClean="0"/>
              <a:t>wild </a:t>
            </a:r>
            <a:r>
              <a:rPr lang="en-US" smtClean="0"/>
              <a:t>bison </a:t>
            </a:r>
            <a:r>
              <a:rPr lang="en-US" dirty="0" smtClean="0"/>
              <a:t>became nearly extinct as settlers began to use them as sources of food and shelter</a:t>
            </a:r>
            <a:endParaRPr lang="en-US" dirty="0"/>
          </a:p>
        </p:txBody>
      </p:sp>
      <p:pic>
        <p:nvPicPr>
          <p:cNvPr id="107524" name="Picture 4" descr="C:\Documents and Settings\lbullock\Local Settings\Temporary Internet Files\Content.IE5\WN2FURHV\MC9001119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4114800"/>
            <a:ext cx="3054350" cy="25350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many pioneers traveled west that…</a:t>
            </a:r>
          </a:p>
          <a:p>
            <a:pPr lvl="1"/>
            <a:r>
              <a:rPr lang="en-US" dirty="0" smtClean="0"/>
              <a:t>Small cities and towns popped up in the west</a:t>
            </a:r>
          </a:p>
          <a:p>
            <a:pPr lvl="1"/>
            <a:r>
              <a:rPr lang="en-US" dirty="0" smtClean="0"/>
              <a:t>Many families grew as they lived in the west</a:t>
            </a:r>
          </a:p>
          <a:p>
            <a:pPr lvl="1"/>
            <a:r>
              <a:rPr lang="en-US" dirty="0" smtClean="0"/>
              <a:t>Immigrants moved into the west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These westward areas were eventually added as states which are much more populated today</a:t>
            </a:r>
            <a:endParaRPr lang="en-US" dirty="0"/>
          </a:p>
        </p:txBody>
      </p:sp>
      <p:pic>
        <p:nvPicPr>
          <p:cNvPr id="108548" name="Picture 4" descr="C:\Documents and Settings\lbullock\Local Settings\Temporary Internet Files\Content.IE5\6DRC0TNH\MC90022919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191000"/>
            <a:ext cx="3415158" cy="2319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Watch the </a:t>
            </a:r>
            <a:r>
              <a:rPr lang="en-US" dirty="0" err="1" smtClean="0"/>
              <a:t>BrainPop</a:t>
            </a:r>
            <a:r>
              <a:rPr lang="en-US" dirty="0" smtClean="0"/>
              <a:t> on this topic!</a:t>
            </a:r>
          </a:p>
          <a:p>
            <a:r>
              <a:rPr lang="en-US" dirty="0" smtClean="0"/>
              <a:t>Visit these sites!</a:t>
            </a:r>
          </a:p>
          <a:p>
            <a:pPr lvl="1"/>
            <a:r>
              <a:rPr lang="en-US" dirty="0" smtClean="0">
                <a:hlinkClick r:id="rId2"/>
              </a:rPr>
              <a:t>http://www.thecaliforniatrail.com/gowest/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http://www.kidinfo.com/american_history/pioneers.html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http://www.pbs.org/weta/thewest/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http://www.americanwest.com/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http://www.eyewitnesstohistory.com/owfrm.htm</a:t>
            </a:r>
            <a:endParaRPr lang="en-US" dirty="0" smtClean="0"/>
          </a:p>
          <a:p>
            <a:pPr lvl="1"/>
            <a:r>
              <a:rPr lang="en-US" dirty="0" smtClean="0"/>
              <a:t>Pioneer Life: </a:t>
            </a:r>
            <a:r>
              <a:rPr lang="en-US" dirty="0" smtClean="0">
                <a:hlinkClick r:id="rId7"/>
              </a:rPr>
              <a:t>http://library.thinkquest.org/J001587/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about it…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If your family was moving across to country to a place where there was NOTHING in the place where you were moving…no houses or stores or anything…what ten things would you definitely pack and why?</a:t>
            </a:r>
          </a:p>
          <a:p>
            <a:endParaRPr lang="en-US" sz="3600" dirty="0" smtClean="0"/>
          </a:p>
          <a:p>
            <a:r>
              <a:rPr lang="en-US" sz="3600" dirty="0" smtClean="0"/>
              <a:t>What qualities do you think a pioneer should have? List three and explain.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r>
              <a:rPr lang="en-US" dirty="0" smtClean="0"/>
              <a:t>Before and after…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Westward Expansion Ma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143000"/>
            <a:ext cx="7315200" cy="5290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did they go?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pioneers left their homes in the east and headed westward to the Great Plains in the west</a:t>
            </a:r>
          </a:p>
          <a:p>
            <a:r>
              <a:rPr lang="en-US" dirty="0" smtClean="0"/>
              <a:t>The Great Plains is a huge area of grassland between the Mississippi River and the Rocky Mountains</a:t>
            </a:r>
            <a:endParaRPr lang="en-US" dirty="0"/>
          </a:p>
        </p:txBody>
      </p:sp>
      <p:pic>
        <p:nvPicPr>
          <p:cNvPr id="105474" name="Picture 2" descr="http://upload.wikimedia.org/wikipedia/en/thumb/8/85/Map_of_the_Great_Plains.png/256px-Map_of_the_Great_Plains.png">
            <a:hlinkClick r:id="rId2" tooltip="Map of the Great Plains [1]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352800"/>
            <a:ext cx="5105400" cy="31509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move west?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Rumors of gold!</a:t>
            </a:r>
          </a:p>
          <a:p>
            <a:pPr lvl="1"/>
            <a:r>
              <a:rPr lang="en-US" dirty="0" smtClean="0"/>
              <a:t>Thousands moved west to California to mine for gold.</a:t>
            </a:r>
          </a:p>
          <a:p>
            <a:pPr lvl="1"/>
            <a:r>
              <a:rPr lang="en-US" dirty="0" smtClean="0"/>
              <a:t>Gold Fever! California Gold Rush! 49ers!</a:t>
            </a:r>
          </a:p>
          <a:p>
            <a:r>
              <a:rPr lang="en-US" dirty="0" smtClean="0"/>
              <a:t>Free land!</a:t>
            </a:r>
          </a:p>
          <a:p>
            <a:pPr lvl="1"/>
            <a:r>
              <a:rPr lang="en-US" dirty="0" smtClean="0"/>
              <a:t>Homestead Act: To those who were eligible, the U.S. gave 160 acres of land.</a:t>
            </a:r>
          </a:p>
          <a:p>
            <a:pPr lvl="2"/>
            <a:r>
              <a:rPr lang="en-US" dirty="0" smtClean="0"/>
              <a:t>21 year old heads of households who agreed to build on and care for the land</a:t>
            </a:r>
          </a:p>
          <a:p>
            <a:r>
              <a:rPr lang="en-US" dirty="0" smtClean="0"/>
              <a:t>Adventure and escape!</a:t>
            </a:r>
          </a:p>
          <a:p>
            <a:pPr lvl="1"/>
            <a:r>
              <a:rPr lang="en-US" dirty="0" smtClean="0"/>
              <a:t>Many moved simply to experience adventure and/or to escape from situations that they didn’t care for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r>
              <a:rPr lang="en-US" dirty="0" smtClean="0"/>
              <a:t>Manifest Destiny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772400" cy="4572000"/>
          </a:xfrm>
        </p:spPr>
        <p:txBody>
          <a:bodyPr/>
          <a:lstStyle/>
          <a:p>
            <a:r>
              <a:rPr lang="en-US" dirty="0" smtClean="0"/>
              <a:t>Many believed that they were destined, or meant to, expand the U.S. from “Sea to Shining Sea”</a:t>
            </a:r>
          </a:p>
          <a:p>
            <a:endParaRPr lang="en-US" dirty="0"/>
          </a:p>
        </p:txBody>
      </p:sp>
      <p:pic>
        <p:nvPicPr>
          <p:cNvPr id="2050" name="Picture 2" descr="http://upload.wikimedia.org/wikipedia/commons/thumb/1/12/American_progress.JPG/300px-American_progres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828800"/>
            <a:ext cx="6324600" cy="48066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How did they travel?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7772400" cy="4572000"/>
          </a:xfrm>
        </p:spPr>
        <p:txBody>
          <a:bodyPr/>
          <a:lstStyle/>
          <a:p>
            <a:r>
              <a:rPr lang="en-US" dirty="0" smtClean="0"/>
              <a:t>Wagons!</a:t>
            </a:r>
          </a:p>
          <a:p>
            <a:pPr lvl="1"/>
            <a:r>
              <a:rPr lang="en-US" dirty="0" smtClean="0"/>
              <a:t>Most families packed up their valuables and their necessities in a covered wagon</a:t>
            </a:r>
          </a:p>
          <a:p>
            <a:pPr lvl="1"/>
            <a:r>
              <a:rPr lang="en-US" dirty="0" smtClean="0"/>
              <a:t>Groups of wagons called “wagon trains” often traveled together</a:t>
            </a:r>
          </a:p>
          <a:p>
            <a:pPr lvl="1"/>
            <a:r>
              <a:rPr lang="en-US" dirty="0" smtClean="0"/>
              <a:t>Family members took turns riding in wagons and walking beside the wagons</a:t>
            </a:r>
          </a:p>
          <a:p>
            <a:pPr lvl="1"/>
            <a:r>
              <a:rPr lang="en-US" dirty="0" smtClean="0"/>
              <a:t>Captains often led these “trains”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3073" name="Picture 1" descr="C:\Documents and Settings\lbullock\Local Settings\Temporary Internet Files\Content.IE5\4DQV430V\MC90023154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631932"/>
            <a:ext cx="4139980" cy="2767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dangers did they face?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Lack of food, water, and shelter</a:t>
            </a:r>
          </a:p>
          <a:p>
            <a:r>
              <a:rPr lang="en-US" dirty="0" smtClean="0"/>
              <a:t>Lack of protection from the weather (floods, storms)</a:t>
            </a:r>
          </a:p>
          <a:p>
            <a:r>
              <a:rPr lang="en-US" dirty="0" smtClean="0"/>
              <a:t>Lack of medical care</a:t>
            </a:r>
          </a:p>
          <a:p>
            <a:r>
              <a:rPr lang="en-US" dirty="0" smtClean="0"/>
              <a:t>Exposure to Native Americans who felt threatened by the presence of settlers</a:t>
            </a:r>
          </a:p>
          <a:p>
            <a:r>
              <a:rPr lang="en-US" dirty="0" smtClean="0"/>
              <a:t>Conflict with other settlers- they sometimes were competing for the same land and resources (water, animals, trees). Sometimes small “range wars” broke out. These were feuds between neighboring settlers.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life like on the prairie?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arrived to find huge empty areas of land</a:t>
            </a:r>
          </a:p>
          <a:p>
            <a:r>
              <a:rPr lang="en-US" dirty="0" smtClean="0"/>
              <a:t>Built homes (log or sod houses)</a:t>
            </a:r>
          </a:p>
          <a:p>
            <a:r>
              <a:rPr lang="en-US" dirty="0" smtClean="0"/>
              <a:t>Found sources of water and food…some lived near creeks or rivers while others had to make windmills to pump water out of the ground</a:t>
            </a:r>
          </a:p>
          <a:p>
            <a:r>
              <a:rPr lang="en-US" dirty="0" smtClean="0"/>
              <a:t>Many were miles from their nearest neighbors or trading posts…lonely</a:t>
            </a:r>
          </a:p>
          <a:p>
            <a:r>
              <a:rPr lang="en-US" dirty="0" smtClean="0"/>
              <a:t>Harsh weather that they weren’t used to</a:t>
            </a:r>
          </a:p>
          <a:p>
            <a:r>
              <a:rPr lang="en-US" dirty="0" smtClean="0"/>
              <a:t>Different soil for raising crops and animals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</TotalTime>
  <Words>617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Westward Expansion! </vt:lpstr>
      <vt:lpstr>Think about it…</vt:lpstr>
      <vt:lpstr>Before and after…</vt:lpstr>
      <vt:lpstr>Where did they go?</vt:lpstr>
      <vt:lpstr>Why move west?</vt:lpstr>
      <vt:lpstr>Manifest Destiny</vt:lpstr>
      <vt:lpstr>How did they travel?</vt:lpstr>
      <vt:lpstr>What dangers did they face?</vt:lpstr>
      <vt:lpstr>What was life like on the prairie?</vt:lpstr>
      <vt:lpstr>Slide 10</vt:lpstr>
      <vt:lpstr>From a prairie woman…</vt:lpstr>
      <vt:lpstr>A sad part of history…</vt:lpstr>
      <vt:lpstr>Eventually…</vt:lpstr>
      <vt:lpstr>More info…</vt:lpstr>
    </vt:vector>
  </TitlesOfParts>
  <Company>Metropolitan Nashville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Westward Expansion! </dc:title>
  <dc:creator>MNPS User</dc:creator>
  <cp:lastModifiedBy>MNPS User</cp:lastModifiedBy>
  <cp:revision>13</cp:revision>
  <dcterms:created xsi:type="dcterms:W3CDTF">2010-11-16T20:15:56Z</dcterms:created>
  <dcterms:modified xsi:type="dcterms:W3CDTF">2010-11-17T14:44:31Z</dcterms:modified>
</cp:coreProperties>
</file>