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aleway"/>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regular.fntdata"/><Relationship Id="rId10" Type="http://schemas.openxmlformats.org/officeDocument/2006/relationships/slide" Target="slides/slide5.xml"/><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Raleway-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1873499a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1873499a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1873499a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1873499a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1873499a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1873499a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1873499a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1873499a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history.com/topics/us-presidents/thomas-jefferson" TargetMode="External"/><Relationship Id="rId4" Type="http://schemas.openxmlformats.org/officeDocument/2006/relationships/hyperlink" Target="https://www.history.com/topics/us-states/louisiana"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Manifest Destiny</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5.02.1.02- Creates a project that demonstrates an understanding of Manifest Destiny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Manifest Destiny:</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The belief that it was the destiny of the United States to </a:t>
            </a:r>
            <a:r>
              <a:rPr lang="en" sz="1800">
                <a:solidFill>
                  <a:srgbClr val="000000"/>
                </a:solidFill>
              </a:rPr>
              <a:t>acquire</a:t>
            </a:r>
            <a:r>
              <a:rPr lang="en" sz="1800">
                <a:solidFill>
                  <a:srgbClr val="000000"/>
                </a:solidFill>
              </a:rPr>
              <a:t> all land in the western territories</a:t>
            </a:r>
            <a:endParaRPr sz="1800">
              <a:solidFill>
                <a:srgbClr val="000000"/>
              </a:solidFill>
            </a:endParaRPr>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94" name="Google Shape;94;p14"/>
          <p:cNvPicPr preferRelativeResize="0"/>
          <p:nvPr/>
        </p:nvPicPr>
        <p:blipFill>
          <a:blip r:embed="rId3">
            <a:alphaModFix/>
          </a:blip>
          <a:stretch>
            <a:fillRect/>
          </a:stretch>
        </p:blipFill>
        <p:spPr>
          <a:xfrm>
            <a:off x="4372750" y="2571761"/>
            <a:ext cx="4336425" cy="24392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Louisiana Purchase:</a:t>
            </a:r>
            <a:endParaRPr/>
          </a:p>
        </p:txBody>
      </p:sp>
      <p:sp>
        <p:nvSpPr>
          <p:cNvPr id="100" name="Google Shape;100;p15"/>
          <p:cNvSpPr txBox="1"/>
          <p:nvPr>
            <p:ph idx="1" type="body"/>
          </p:nvPr>
        </p:nvSpPr>
        <p:spPr>
          <a:xfrm>
            <a:off x="330975" y="2068375"/>
            <a:ext cx="4336200" cy="288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181818"/>
                </a:solidFill>
                <a:highlight>
                  <a:srgbClr val="FFFFFF"/>
                </a:highlight>
              </a:rPr>
              <a:t>President </a:t>
            </a:r>
            <a:r>
              <a:rPr lang="en" sz="1800" u="sng">
                <a:solidFill>
                  <a:srgbClr val="E80C30"/>
                </a:solidFill>
                <a:highlight>
                  <a:srgbClr val="FFFFFF"/>
                </a:highlight>
                <a:hlinkClick r:id="rId3"/>
              </a:rPr>
              <a:t>Thomas Jefferson</a:t>
            </a:r>
            <a:r>
              <a:rPr lang="en" sz="1800">
                <a:solidFill>
                  <a:srgbClr val="181818"/>
                </a:solidFill>
                <a:highlight>
                  <a:srgbClr val="FFFFFF"/>
                </a:highlight>
              </a:rPr>
              <a:t> kicked off the country’s westward expansion in 1803 with the </a:t>
            </a:r>
            <a:r>
              <a:rPr lang="en" sz="1800" u="sng">
                <a:solidFill>
                  <a:srgbClr val="E80C30"/>
                </a:solidFill>
                <a:highlight>
                  <a:srgbClr val="FFFFFF"/>
                </a:highlight>
                <a:hlinkClick r:id="rId4"/>
              </a:rPr>
              <a:t>Louisiana</a:t>
            </a:r>
            <a:r>
              <a:rPr lang="en" sz="1800">
                <a:solidFill>
                  <a:srgbClr val="181818"/>
                </a:solidFill>
                <a:highlight>
                  <a:srgbClr val="FFFFFF"/>
                </a:highlight>
              </a:rPr>
              <a:t> Purchase, which at some 828,000 square miles nearly doubled the size of the United States and stretched from the Mississippi River to the Rocky Mountains.</a:t>
            </a:r>
            <a:endParaRPr sz="1800"/>
          </a:p>
        </p:txBody>
      </p:sp>
      <p:pic>
        <p:nvPicPr>
          <p:cNvPr id="101" name="Google Shape;101;p15"/>
          <p:cNvPicPr preferRelativeResize="0"/>
          <p:nvPr/>
        </p:nvPicPr>
        <p:blipFill>
          <a:blip r:embed="rId5">
            <a:alphaModFix/>
          </a:blip>
          <a:stretch>
            <a:fillRect/>
          </a:stretch>
        </p:blipFill>
        <p:spPr>
          <a:xfrm>
            <a:off x="4667175" y="1934913"/>
            <a:ext cx="4267200" cy="254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Oregon Trail:</a:t>
            </a:r>
            <a:endParaRPr/>
          </a:p>
        </p:txBody>
      </p:sp>
      <p:sp>
        <p:nvSpPr>
          <p:cNvPr id="107" name="Google Shape;107;p16"/>
          <p:cNvSpPr txBox="1"/>
          <p:nvPr>
            <p:ph idx="1" type="body"/>
          </p:nvPr>
        </p:nvSpPr>
        <p:spPr>
          <a:xfrm>
            <a:off x="729450" y="1853850"/>
            <a:ext cx="4052400" cy="248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000000"/>
                </a:solidFill>
                <a:highlight>
                  <a:srgbClr val="FFFFFF"/>
                </a:highlight>
              </a:rPr>
              <a:t>From about 1811-1840 the Oregon Trail was laid down by </a:t>
            </a:r>
            <a:r>
              <a:rPr b="1" lang="en" sz="1800">
                <a:solidFill>
                  <a:srgbClr val="000000"/>
                </a:solidFill>
                <a:highlight>
                  <a:srgbClr val="FFFFFF"/>
                </a:highlight>
              </a:rPr>
              <a:t>traders</a:t>
            </a:r>
            <a:r>
              <a:rPr lang="en" sz="1800">
                <a:solidFill>
                  <a:srgbClr val="000000"/>
                </a:solidFill>
                <a:highlight>
                  <a:srgbClr val="FFFFFF"/>
                </a:highlight>
              </a:rPr>
              <a:t> and fur trappers. It could only be traveled by horseback or on foot. By the year 1836, the first of the migrant train of wagons was put together. It started in Independence, Missouri.</a:t>
            </a:r>
            <a:endParaRPr sz="1800">
              <a:solidFill>
                <a:srgbClr val="000000"/>
              </a:solidFill>
            </a:endParaRPr>
          </a:p>
        </p:txBody>
      </p:sp>
      <p:pic>
        <p:nvPicPr>
          <p:cNvPr id="108" name="Google Shape;108;p16"/>
          <p:cNvPicPr preferRelativeResize="0"/>
          <p:nvPr/>
        </p:nvPicPr>
        <p:blipFill>
          <a:blip r:embed="rId3">
            <a:alphaModFix/>
          </a:blip>
          <a:stretch>
            <a:fillRect/>
          </a:stretch>
        </p:blipFill>
        <p:spPr>
          <a:xfrm>
            <a:off x="4781850" y="1853850"/>
            <a:ext cx="4057350" cy="22822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Hardships on Trail:</a:t>
            </a:r>
            <a:endParaRPr/>
          </a:p>
        </p:txBody>
      </p:sp>
      <p:sp>
        <p:nvSpPr>
          <p:cNvPr id="114" name="Google Shape;114;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000000"/>
                </a:solidFill>
              </a:rPr>
              <a:t>Travelers were inspired by dreams of gold and rich farmlands, but they were also motivated by difficult economic times in the east and diseases like yellow fever and malaria that were decimating the Midwest around 1837. </a:t>
            </a:r>
            <a:endParaRPr sz="1800">
              <a:solidFill>
                <a:srgbClr val="000000"/>
              </a:solidFill>
            </a:endParaRPr>
          </a:p>
        </p:txBody>
      </p:sp>
      <p:pic>
        <p:nvPicPr>
          <p:cNvPr id="115" name="Google Shape;115;p17"/>
          <p:cNvPicPr preferRelativeResize="0"/>
          <p:nvPr/>
        </p:nvPicPr>
        <p:blipFill rotWithShape="1">
          <a:blip r:embed="rId3">
            <a:alphaModFix/>
          </a:blip>
          <a:srcRect b="20544" l="19440" r="20373" t="13226"/>
          <a:stretch/>
        </p:blipFill>
        <p:spPr>
          <a:xfrm>
            <a:off x="6071525" y="3271725"/>
            <a:ext cx="2694951" cy="1667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