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d3ca2964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d3ca2964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d3ca2964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d3ca2964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d3ca2964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d3ca2964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d3ca2964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d3ca2964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3ca2964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d3ca296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and Fall of the Persian Empire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4475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 given to several dynasties in modern-day Iran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chemeClr val="lt1"/>
                </a:highlight>
              </a:rPr>
              <a:t>In power from 6th century BC to 12th century BC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chemeClr val="lt1"/>
                </a:highlight>
              </a:rPr>
              <a:t>Founded by Cyrus the Great around 550 BC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Eventually fell to Alexander the Great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550" y="2404180"/>
            <a:ext cx="2876550" cy="21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Cyrus the Great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5"/>
            <a:ext cx="6288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Cyrus the Great defeated nearby kingdoms such as Media, Lydia, and Babylon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 made Persia a world </a:t>
            </a:r>
            <a:r>
              <a:rPr lang="en"/>
              <a:t>superpower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Persian Empire united one </a:t>
            </a:r>
            <a:r>
              <a:rPr lang="en"/>
              <a:t>government</a:t>
            </a:r>
            <a:r>
              <a:rPr lang="en"/>
              <a:t> in three important sites- Mesopotamia, Egypt’s Nile River, and India’s Indus Valley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9200" y="1296525"/>
            <a:ext cx="18288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Darius the Great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5"/>
            <a:ext cx="6512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4th king, ruled over the Persian Empire when the empire was at its largest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Introduced standard currency, weights, measures, and made Aramaic the official language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900" y="1401050"/>
            <a:ext cx="16002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Capital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capital of the Persian Empire was Persepolis (southern Iran)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was built on massive terraces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478" y="2500925"/>
            <a:ext cx="2927626" cy="24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of the Persian Empire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5"/>
            <a:ext cx="5482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Persian Empire began to decline after they failed to invade Greece in 480 BC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invasion was expensive and led to heavier taxes on the Persian people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Persian Empire fell to Alexander the Great of Macedon  in 330 BC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625" y="1554550"/>
            <a:ext cx="2120475" cy="23699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6628500" y="4090575"/>
            <a:ext cx="1919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Alexander the Great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