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31241"/>
    <p:restoredTop sz="94674"/>
  </p:normalViewPr>
  <p:slideViewPr>
    <p:cSldViewPr snapToGrid="0">
      <p:cViewPr varScale="1">
        <p:scale>
          <a:sx n="62" d="100"/>
          <a:sy n="62" d="100"/>
        </p:scale>
        <p:origin x="192" y="18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ab3a989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ab3a989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cab3a989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cab3a989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ab3a989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cab3a989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ab3a989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ab3a989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cab3a989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cab3a989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ab3a989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ab3a989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cab3a989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cab3a989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Northern VS Southern Soldiers in the Civil War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made them think differently?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Civil War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Civil War took place from </a:t>
            </a:r>
            <a:r>
              <a:rPr lang="en" u="sng"/>
              <a:t>1861-1865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North and the South could not agree on </a:t>
            </a:r>
            <a:r>
              <a:rPr lang="en" u="sng"/>
              <a:t>whether or not slaves should be freed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North wanted </a:t>
            </a:r>
            <a:r>
              <a:rPr lang="en" u="sng"/>
              <a:t>slavery to end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South wanted </a:t>
            </a:r>
            <a:r>
              <a:rPr lang="en" u="sng"/>
              <a:t>to keep slavery</a:t>
            </a:r>
            <a:endParaRPr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North- The Union (⅓)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1507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Soldiers were typically </a:t>
            </a:r>
            <a:r>
              <a:rPr lang="en" u="sng"/>
              <a:t>under 30 </a:t>
            </a:r>
            <a:r>
              <a:rPr lang="en"/>
              <a:t>years of 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soldiers had been </a:t>
            </a:r>
            <a:r>
              <a:rPr lang="en" u="sng"/>
              <a:t>farmers </a:t>
            </a:r>
            <a:r>
              <a:rPr lang="en"/>
              <a:t>before the war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Soldiers ranged in education- some went to college while others were </a:t>
            </a:r>
            <a:r>
              <a:rPr lang="en" u="sng"/>
              <a:t>illiterate </a:t>
            </a:r>
            <a:r>
              <a:rPr lang="en"/>
              <a:t>(couldn’t read or write)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350" y="257638"/>
            <a:ext cx="3409950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Union Continued (⅔)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Foreigners</a:t>
            </a:r>
            <a:r>
              <a:rPr lang="en"/>
              <a:t> fought for the Union- Germans, Irish, Canadians, and English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Black men</a:t>
            </a:r>
            <a:r>
              <a:rPr lang="en"/>
              <a:t> could fight for the Union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</a:t>
            </a:r>
            <a:r>
              <a:rPr lang="en" u="sng"/>
              <a:t>women</a:t>
            </a:r>
            <a:r>
              <a:rPr lang="en"/>
              <a:t> dressed up like men to fight in the army- like J</a:t>
            </a:r>
            <a:r>
              <a:rPr lang="en" u="sng"/>
              <a:t>ennie Hodgers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70000"/>
            <a:ext cx="4267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5569200" y="4568800"/>
            <a:ext cx="23739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Jennie Hodgers in disguise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Union (3/3) 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Soldiers in the Union Army </a:t>
            </a:r>
            <a:r>
              <a:rPr lang="en" u="sng"/>
              <a:t>did not </a:t>
            </a:r>
            <a:r>
              <a:rPr lang="en"/>
              <a:t>support slavery- they were fighting to end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North was also fighting to </a:t>
            </a:r>
            <a:r>
              <a:rPr lang="en" u="sng"/>
              <a:t>preserve the Union </a:t>
            </a:r>
            <a:r>
              <a:rPr lang="en"/>
              <a:t>(keep the United States a whole country)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Union soldiers supported Abe Lincoln- the president is known as the “Great Emancipator” (emancipator: the freeing of someone from slavery)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509863"/>
            <a:ext cx="3299015" cy="41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South- The Confederacy (⅓)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Confederate soldiers were </a:t>
            </a:r>
            <a:r>
              <a:rPr lang="en" u="sng"/>
              <a:t>under 30</a:t>
            </a:r>
            <a:r>
              <a:rPr lang="en"/>
              <a:t> years of 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of the soldiers had been </a:t>
            </a:r>
            <a:r>
              <a:rPr lang="en" u="sng"/>
              <a:t>farmers</a:t>
            </a:r>
            <a:r>
              <a:rPr lang="en"/>
              <a:t> before the war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soldiers ranged in education- from college education to being illiterate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300" y="1171600"/>
            <a:ext cx="304800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Confederacy Continued (⅔)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85450"/>
            <a:ext cx="42603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Foreign men helped to fight for the Confederacy- I</a:t>
            </a:r>
            <a:r>
              <a:rPr lang="en" u="sng"/>
              <a:t>rish, Germans</a:t>
            </a:r>
            <a:r>
              <a:rPr lang="en"/>
              <a:t>, French, Poles, and Canadians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black men helped the Confederacy as s</a:t>
            </a:r>
            <a:r>
              <a:rPr lang="en" u="sng"/>
              <a:t>ervants and laborers</a:t>
            </a:r>
            <a:r>
              <a:rPr lang="en" b="1" u="sng"/>
              <a:t> </a:t>
            </a:r>
            <a:r>
              <a:rPr lang="en" b="1"/>
              <a:t>but, </a:t>
            </a:r>
            <a:r>
              <a:rPr lang="en"/>
              <a:t>they were NOT allowed to fight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86050"/>
            <a:ext cx="4267201" cy="239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Confederacy (3/3)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South wanted to keep slavery- </a:t>
            </a:r>
            <a:r>
              <a:rPr lang="en" u="sng"/>
              <a:t>free labor on plantations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also argued that they were fighting for </a:t>
            </a:r>
            <a:r>
              <a:rPr lang="en" u="sng"/>
              <a:t>state's rights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South did not support Lincoln because he wanted to end slavery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Jefferson Davis</a:t>
            </a:r>
            <a:r>
              <a:rPr lang="en"/>
              <a:t> was the President of the Confederate States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025" y="788325"/>
            <a:ext cx="2987443" cy="37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Macintosh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Old Standard TT</vt:lpstr>
      <vt:lpstr>Paperback</vt:lpstr>
      <vt:lpstr>Northern VS Southern Soldiers in the Civil War</vt:lpstr>
      <vt:lpstr>Civil War</vt:lpstr>
      <vt:lpstr>The North- The Union (⅓)</vt:lpstr>
      <vt:lpstr>Union Continued (⅔)</vt:lpstr>
      <vt:lpstr>The Union (3/3) </vt:lpstr>
      <vt:lpstr>The South- The Confederacy (⅓)</vt:lpstr>
      <vt:lpstr>The Confederacy Continued (⅔)</vt:lpstr>
      <vt:lpstr>The Confederacy (3/3)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VS Southern Soldiers in the Civil War</dc:title>
  <cp:lastModifiedBy>Microsoft Office User</cp:lastModifiedBy>
  <cp:revision>1</cp:revision>
  <dcterms:modified xsi:type="dcterms:W3CDTF">2020-04-07T22:12:52Z</dcterms:modified>
</cp:coreProperties>
</file>