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10"/>
    <p:restoredTop sz="9471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e74d7b12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e74d7b12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e74d7b12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e74d7b12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e74d7b12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e74d7b12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74d7b12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e74d7b12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e74d7b1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e74d7b1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e74d7b2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e74d7b2b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e74d7b12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e74d7b12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74d7b12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e74d7b12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e74d7b12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e74d7b12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74d7b12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74d7b12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DxSICplPE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fjkNgQJTA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dpuzzle.com/assignments/5e4e25ef88050b40dcfee1f4/watc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GO_Ovq80bu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badi MT Condensed Light" charset="0"/>
                <a:ea typeface="Abadi MT Condensed Light" charset="0"/>
                <a:cs typeface="Abadi MT Condensed Light" charset="0"/>
              </a:rPr>
              <a:t>Events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L</a:t>
            </a:r>
            <a:r>
              <a:rPr lang="en" dirty="0" err="1" smtClean="0">
                <a:latin typeface="Abadi MT Condensed Light" charset="0"/>
                <a:ea typeface="Abadi MT Condensed Light" charset="0"/>
                <a:cs typeface="Abadi MT Condensed Light" charset="0"/>
              </a:rPr>
              <a:t>eading</a:t>
            </a:r>
            <a:r>
              <a:rPr lang="en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" dirty="0">
                <a:latin typeface="Abadi MT Condensed Light" charset="0"/>
                <a:ea typeface="Abadi MT Condensed Light" charset="0"/>
                <a:cs typeface="Abadi MT Condensed Light" charset="0"/>
              </a:rPr>
              <a:t>to the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</a:t>
            </a:r>
            <a:r>
              <a:rPr lang="en" dirty="0" err="1" smtClean="0">
                <a:latin typeface="Abadi MT Condensed Light" charset="0"/>
                <a:ea typeface="Abadi MT Condensed Light" charset="0"/>
                <a:cs typeface="Abadi MT Condensed Light" charset="0"/>
              </a:rPr>
              <a:t>merican</a:t>
            </a:r>
            <a:r>
              <a:rPr lang="en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</a:t>
            </a:r>
            <a:r>
              <a:rPr lang="en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evolution</a:t>
            </a:r>
            <a:endParaRPr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Boston </a:t>
            </a:r>
            <a:r>
              <a:rPr lang="en-US" dirty="0" smtClean="0"/>
              <a:t>T</a:t>
            </a:r>
            <a:r>
              <a:rPr lang="en" dirty="0" err="1" smtClean="0"/>
              <a:t>ea</a:t>
            </a:r>
            <a:r>
              <a:rPr lang="en" dirty="0" smtClean="0"/>
              <a:t> </a:t>
            </a:r>
            <a:r>
              <a:rPr lang="en-US" dirty="0"/>
              <a:t>P</a:t>
            </a:r>
            <a:r>
              <a:rPr lang="en" dirty="0" smtClean="0"/>
              <a:t>arty</a:t>
            </a:r>
            <a:endParaRPr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4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1773 Parliament passed the Tea Act</a:t>
            </a:r>
            <a:endParaRPr sz="24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4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This meant that colonist could only buy tea from England</a:t>
            </a:r>
            <a:endParaRPr sz="24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4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The Sons of Liberty decided to dress up as Mohawk Indians and sneak onto the boats</a:t>
            </a:r>
            <a:endParaRPr sz="24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4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Sons of Liberty-group of colonists who were mad about the new laws and wanted action!</a:t>
            </a:r>
            <a:endParaRPr sz="24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4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They dumped 46 tons of tea into the Boston Harbor</a:t>
            </a:r>
            <a:endParaRPr sz="24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Boston </a:t>
            </a:r>
            <a:r>
              <a:rPr lang="en-US" dirty="0" smtClean="0"/>
              <a:t>T</a:t>
            </a:r>
            <a:r>
              <a:rPr lang="en" dirty="0" err="1" smtClean="0"/>
              <a:t>ea</a:t>
            </a:r>
            <a:r>
              <a:rPr lang="en" dirty="0" smtClean="0"/>
              <a:t> </a:t>
            </a:r>
            <a:r>
              <a:rPr lang="en-US" dirty="0"/>
              <a:t>P</a:t>
            </a:r>
            <a:r>
              <a:rPr lang="en" dirty="0" smtClean="0"/>
              <a:t>arty </a:t>
            </a:r>
            <a:r>
              <a:rPr lang="en" sz="1100" b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https://www.youtube.com/watch?v=TcDxSICplPE</a:t>
            </a:r>
            <a:endParaRPr dirty="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4">
            <a:alphaModFix/>
          </a:blip>
          <a:srcRect r="7935" b="-6112"/>
          <a:stretch/>
        </p:blipFill>
        <p:spPr>
          <a:xfrm>
            <a:off x="311704" y="1228682"/>
            <a:ext cx="3786525" cy="24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425" y="1282225"/>
            <a:ext cx="2696825" cy="23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2000" y="3123038"/>
            <a:ext cx="25717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French and Indian </a:t>
            </a:r>
            <a:r>
              <a:rPr lang="en-US" dirty="0" smtClean="0"/>
              <a:t>W</a:t>
            </a:r>
            <a:r>
              <a:rPr lang="en" dirty="0" err="1" smtClean="0"/>
              <a:t>ar</a:t>
            </a:r>
            <a:r>
              <a:rPr lang="en" dirty="0" smtClean="0"/>
              <a:t> </a:t>
            </a:r>
            <a:r>
              <a:rPr lang="en" sz="1100" b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https://www.youtube.com/watch?v=Y2fjkNgQJTA</a:t>
            </a:r>
            <a:r>
              <a:rPr lang="en" dirty="0"/>
              <a:t> 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605192"/>
            <a:ext cx="51132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Abadi MT Condensed Light" charset="0"/>
                <a:ea typeface="Abadi MT Condensed Light" charset="0"/>
                <a:cs typeface="Abadi MT Condensed Light" charset="0"/>
              </a:rPr>
              <a:t>The two sides during this war were the French versus the British</a:t>
            </a:r>
            <a:endParaRPr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Abadi MT Condensed Light" charset="0"/>
                <a:ea typeface="Abadi MT Condensed Light" charset="0"/>
                <a:cs typeface="Abadi MT Condensed Light" charset="0"/>
              </a:rPr>
              <a:t>Both sides had Native American allies (or help), but the French had more</a:t>
            </a:r>
            <a:endParaRPr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Abadi MT Condensed Light" charset="0"/>
                <a:ea typeface="Abadi MT Condensed Light" charset="0"/>
                <a:cs typeface="Abadi MT Condensed Light" charset="0"/>
              </a:rPr>
              <a:t>Fought over the Ohio River Valley (land)</a:t>
            </a:r>
            <a:endParaRPr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Abadi MT Condensed Light" charset="0"/>
                <a:ea typeface="Abadi MT Condensed Light" charset="0"/>
                <a:cs typeface="Abadi MT Condensed Light" charset="0"/>
              </a:rPr>
              <a:t>The British won, and forced the French out of the New World</a:t>
            </a:r>
            <a:endParaRPr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4900" y="1133913"/>
            <a:ext cx="3414300" cy="28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Sugar </a:t>
            </a:r>
            <a:r>
              <a:rPr lang="en-US" dirty="0" smtClean="0"/>
              <a:t>A</a:t>
            </a:r>
            <a:r>
              <a:rPr lang="en" dirty="0" err="1" smtClean="0"/>
              <a:t>ct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539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1764 Parliament (British government) passed the Sugar Act</a:t>
            </a:r>
            <a:endParaRPr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Reason: to pay off the war debt from the French and Indian War</a:t>
            </a:r>
            <a:endParaRPr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Taxed the sugar and molasses brought into the colonies</a:t>
            </a:r>
            <a:endParaRPr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Cost colonists lots of MONEY</a:t>
            </a:r>
            <a:endParaRPr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600" y="1246250"/>
            <a:ext cx="2311275" cy="23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Stamp </a:t>
            </a:r>
            <a:r>
              <a:rPr lang="en-US" dirty="0" smtClean="0"/>
              <a:t>A</a:t>
            </a:r>
            <a:r>
              <a:rPr lang="en" dirty="0" err="1" smtClean="0"/>
              <a:t>ct</a:t>
            </a:r>
            <a:r>
              <a:rPr lang="en" dirty="0" smtClean="0"/>
              <a:t> </a:t>
            </a:r>
            <a:r>
              <a:rPr lang="en" sz="1100" b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https://edpuzzle.com/assignments/5e4e25ef88050b40dcfee1f4/watch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1765 Parliament approved another tax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This act put a tax on many paper items in the colonies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Newspapers, legal documents, playing cards, and more had a special tax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Colonists were taxed without having a say- or without being represented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Quartering </a:t>
            </a:r>
            <a:r>
              <a:rPr lang="en-US" dirty="0" smtClean="0"/>
              <a:t>A</a:t>
            </a:r>
            <a:r>
              <a:rPr lang="en" dirty="0" err="1" smtClean="0"/>
              <a:t>cts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091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1765 (1st act)/ 1774 (2nd act)- Colonists had to allow British soldiers into their homes</a:t>
            </a:r>
            <a:endParaRPr sz="24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Soldiers were able to stay at the homes- sleep and eat there</a:t>
            </a:r>
            <a:endParaRPr sz="24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Colonists COULD NOT turn the soldiers away!</a:t>
            </a:r>
            <a:endParaRPr sz="24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300" y="1641475"/>
            <a:ext cx="3429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Boycott </a:t>
            </a:r>
            <a:r>
              <a:rPr lang="en" sz="11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https://www.youtube.com/watch?v=GO_Ovq80buA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7766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Colonists wanted these taxes to go away, so they held boycotts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Boycott-to stop using or buying a product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This caused the Stamp Act to be repealed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Repealed=taken away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Townshend </a:t>
            </a:r>
            <a:r>
              <a:rPr lang="en-US" dirty="0" smtClean="0"/>
              <a:t>A</a:t>
            </a:r>
            <a:r>
              <a:rPr lang="en" dirty="0" err="1" smtClean="0"/>
              <a:t>cts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1767 Parliament passed new tax laws called the Townshend Acts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This taxed glass, tea, paint, and paper that was brought into the colonies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England even hired more tax collectors!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●"/>
            </a:pPr>
            <a:r>
              <a:rPr lang="en" sz="2800" dirty="0">
                <a:solidFill>
                  <a:schemeClr val="bg2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Courier New"/>
              </a:rPr>
              <a:t>The colonists were even more angry and boycotted more!</a:t>
            </a: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>
              <a:solidFill>
                <a:schemeClr val="bg2"/>
              </a:solidFill>
              <a:latin typeface="Abadi MT Condensed Light" charset="0"/>
              <a:ea typeface="Abadi MT Condensed Light" charset="0"/>
              <a:cs typeface="Abadi MT Condensed Light" charset="0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Boston </a:t>
            </a:r>
            <a:r>
              <a:rPr lang="en-US" dirty="0" smtClean="0"/>
              <a:t>M</a:t>
            </a:r>
            <a:r>
              <a:rPr lang="en" dirty="0" err="1" smtClean="0"/>
              <a:t>assacre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These new tax collectors were like British soldiers all over the colonies</a:t>
            </a:r>
          </a:p>
          <a:p>
            <a:pPr fontAlgn="base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The colonists didn’t like have these soldiers in their streets</a:t>
            </a:r>
          </a:p>
          <a:p>
            <a:pPr fontAlgn="base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They got so angry that fights would break out in the streets</a:t>
            </a:r>
          </a:p>
          <a:p>
            <a:pPr fontAlgn="base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On March 5,1770, a large crowd of colonists gathered around the soldiers and threw rocks and snowballs at them.</a:t>
            </a:r>
          </a:p>
          <a:p>
            <a:pPr fontAlgn="base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The soldiers fired their guns</a:t>
            </a:r>
          </a:p>
          <a:p>
            <a:pPr fontAlgn="base"/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Three colonists were killed on the spot and two others died later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Boston </a:t>
            </a:r>
            <a:r>
              <a:rPr lang="en-US" dirty="0" smtClean="0"/>
              <a:t>M</a:t>
            </a:r>
            <a:r>
              <a:rPr lang="en" dirty="0" err="1" smtClean="0"/>
              <a:t>assacre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75" y="1174900"/>
            <a:ext cx="2966750" cy="28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5525" y="2292075"/>
            <a:ext cx="3730879" cy="27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200" y="440325"/>
            <a:ext cx="2012900" cy="27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Macintosh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Courier New</vt:lpstr>
      <vt:lpstr>Amatic SC</vt:lpstr>
      <vt:lpstr>Source Code Pro</vt:lpstr>
      <vt:lpstr>Arial</vt:lpstr>
      <vt:lpstr>Abadi MT Condensed Light</vt:lpstr>
      <vt:lpstr>Beach Day</vt:lpstr>
      <vt:lpstr>Events Leading to the American Revolution</vt:lpstr>
      <vt:lpstr>French and Indian War https://www.youtube.com/watch?v=Y2fjkNgQJTA </vt:lpstr>
      <vt:lpstr>Sugar Act</vt:lpstr>
      <vt:lpstr>Stamp Act https://edpuzzle.com/assignments/5e4e25ef88050b40dcfee1f4/watch</vt:lpstr>
      <vt:lpstr>Quartering Acts</vt:lpstr>
      <vt:lpstr>Boycott https://www.youtube.com/watch?v=GO_Ovq80buA</vt:lpstr>
      <vt:lpstr>Townshend Acts</vt:lpstr>
      <vt:lpstr>Boston Massacre</vt:lpstr>
      <vt:lpstr>Boston Massacre</vt:lpstr>
      <vt:lpstr>Boston Tea Party</vt:lpstr>
      <vt:lpstr>Boston Tea Party https://www.youtube.com/watch?v=TcDxSICplPE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Leading to the American Revolution</dc:title>
  <cp:lastModifiedBy>Microsoft Office User</cp:lastModifiedBy>
  <cp:revision>1</cp:revision>
  <dcterms:modified xsi:type="dcterms:W3CDTF">2020-04-07T20:45:53Z</dcterms:modified>
</cp:coreProperties>
</file>