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10"/>
    <p:restoredTop sz="94656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e79edd7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e79edd7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e79edd78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e79edd78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e79edd78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e79edd78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e79edd78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e79edd78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e79edd78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e79edd78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e79edd78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e79edd78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e79edd78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e79edd78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e79edd78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e79edd78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t-9pDZMRCp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MmPWTwTHc&amp;t=41s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ZYyY7g8g4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fcryFCpxrZ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L6fOi_1fu8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 to Revolution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071" y="2832847"/>
            <a:ext cx="4138300" cy="211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4.googleusercontent.com/PYPfb4jvgdnqX384HsfDwBg4u2SzJW8XYLPME_zSlJKoPMlbJ9fjcN1sX-ZiuIASI7gE_xol1D8FE5F9h2_fFSYT0MQg3zKbpf_EVd4Js7ZF0Pi_lXmSMEp3IPtvxZ_JKvNvjngQ-8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2832847"/>
            <a:ext cx="4535371" cy="21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Review- </a:t>
            </a:r>
            <a:r>
              <a:rPr lang="en" sz="11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https://www.youtube.com/watch?v=t-9pDZMRCpQ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Britain was in </a:t>
            </a:r>
            <a:r>
              <a:rPr lang="en" b="1"/>
              <a:t>debt </a:t>
            </a:r>
            <a:r>
              <a:rPr lang="en"/>
              <a:t>because of the </a:t>
            </a:r>
            <a:r>
              <a:rPr lang="en" b="1"/>
              <a:t>French and Indian War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 b="1"/>
              <a:t>colonists </a:t>
            </a:r>
            <a:r>
              <a:rPr lang="en"/>
              <a:t>were expected to pay off the debt by paying </a:t>
            </a:r>
            <a:r>
              <a:rPr lang="en" b="1"/>
              <a:t>taxes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Tensions </a:t>
            </a:r>
            <a:r>
              <a:rPr lang="en"/>
              <a:t>between the colonists and the British grew as Parliament continued taxing the colonists </a:t>
            </a:r>
            <a:r>
              <a:rPr lang="en" b="1"/>
              <a:t>without representation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of the taxes included the </a:t>
            </a:r>
            <a:r>
              <a:rPr lang="en" b="1"/>
              <a:t>stamp act, tea act, sugar act, and townshend acts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tensions led to fighting and eventually a </a:t>
            </a:r>
            <a:r>
              <a:rPr lang="en" b="1"/>
              <a:t>war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Lexington and </a:t>
            </a:r>
            <a:r>
              <a:rPr lang="en-US" dirty="0" smtClean="0"/>
              <a:t>C</a:t>
            </a:r>
            <a:r>
              <a:rPr lang="en" dirty="0" err="1" smtClean="0"/>
              <a:t>oncord</a:t>
            </a:r>
            <a:r>
              <a:rPr lang="en" dirty="0" smtClean="0"/>
              <a:t> </a:t>
            </a:r>
            <a:r>
              <a:rPr lang="en" sz="1100" b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https://www.youtube.com/watch?v=rZMmPWTwTHc&amp;t=41s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3577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Fought 1775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battles of the American Revolution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British were pushed back to Boston by the colonists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13367"/>
          <a:stretch/>
        </p:blipFill>
        <p:spPr>
          <a:xfrm>
            <a:off x="6717658" y="1357700"/>
            <a:ext cx="2114643" cy="183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Patriots, loyalists, and… others?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different groups of colonists: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Patriots- believed that the colonies needed to be independent from Britain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Loyalists- wanted to be ruled by Britain and were loyal to the king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Other…?- the last group were unsure of their feelings on independence. They were indecisive about what they wanted.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Olive </a:t>
            </a:r>
            <a:r>
              <a:rPr lang="en-US" dirty="0" smtClean="0"/>
              <a:t>B</a:t>
            </a:r>
            <a:r>
              <a:rPr lang="en" dirty="0" smtClean="0"/>
              <a:t>ranch </a:t>
            </a:r>
            <a:r>
              <a:rPr lang="en-US" dirty="0"/>
              <a:t>P</a:t>
            </a:r>
            <a:r>
              <a:rPr lang="en" dirty="0" err="1" smtClean="0"/>
              <a:t>etition</a:t>
            </a: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149250" y="1228675"/>
            <a:ext cx="55194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colonists attempt to stop a full-blown war </a:t>
            </a: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 1775 they send the Olive Branch Petition- a plea to the king asking for peace (as long as the colonists received representation and more rights</a:t>
            </a:r>
            <a:r>
              <a:rPr lang="en" dirty="0" smtClean="0"/>
              <a:t>)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king never read the </a:t>
            </a:r>
            <a:r>
              <a:rPr lang="en" dirty="0" smtClean="0"/>
              <a:t>petition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This pushed the battles into a full war</a:t>
            </a:r>
            <a:endParaRPr dirty="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114" y="0"/>
            <a:ext cx="31305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Declaration of </a:t>
            </a:r>
            <a:r>
              <a:rPr lang="en-US" dirty="0" smtClean="0"/>
              <a:t>I</a:t>
            </a:r>
            <a:r>
              <a:rPr lang="en" dirty="0" err="1" smtClean="0"/>
              <a:t>ndependence</a:t>
            </a:r>
            <a:r>
              <a:rPr lang="en" dirty="0" smtClean="0"/>
              <a:t> </a:t>
            </a:r>
            <a:r>
              <a:rPr lang="en" sz="1100" b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https://www.youtube.com/watch?v=gdZYyY7g8g4</a:t>
            </a: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July 4, </a:t>
            </a:r>
            <a:r>
              <a:rPr lang="en" dirty="0" smtClean="0"/>
              <a:t>1776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colonies officially state that they are independent from the British </a:t>
            </a:r>
            <a:r>
              <a:rPr lang="en" dirty="0" smtClean="0"/>
              <a:t>government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They state that they have certain rights such as the right to life, liberty, and the pursuit of happiness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9863" y="304918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Major people on the </a:t>
            </a:r>
            <a:r>
              <a:rPr lang="en-US" dirty="0" smtClean="0"/>
              <a:t>P</a:t>
            </a:r>
            <a:r>
              <a:rPr lang="en" dirty="0" err="1" smtClean="0"/>
              <a:t>atriot</a:t>
            </a:r>
            <a:r>
              <a:rPr lang="en" dirty="0" smtClean="0"/>
              <a:t> </a:t>
            </a:r>
            <a:r>
              <a:rPr lang="en" dirty="0"/>
              <a:t>side </a:t>
            </a:r>
            <a:r>
              <a:rPr lang="en" sz="1100" b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https://www.youtube.com/watch?v=fcryFCpxrZg</a:t>
            </a:r>
            <a:endParaRPr dirty="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George Washington- Commander in chief of the Continental Army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Benjamin Franklin- Wanted the colonies to work together in order to win the war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Benedict Arnold- General in the Continental Army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Major people on the </a:t>
            </a:r>
            <a:r>
              <a:rPr lang="en-US" dirty="0" smtClean="0"/>
              <a:t>B</a:t>
            </a:r>
            <a:r>
              <a:rPr lang="en" dirty="0" err="1" smtClean="0"/>
              <a:t>ritish</a:t>
            </a:r>
            <a:r>
              <a:rPr lang="en" dirty="0" smtClean="0"/>
              <a:t> </a:t>
            </a:r>
            <a:r>
              <a:rPr lang="en" dirty="0"/>
              <a:t>side </a:t>
            </a:r>
            <a:r>
              <a:rPr lang="en" sz="1100" b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https://www.youtube.com/watch?v=L6fOi_1fu80</a:t>
            </a:r>
            <a:endParaRPr dirty="0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King George III- king of England and ruler of the 13 colonies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...Benedict Arnold- was originally a patriot, but betrayed the patriots by selling battle plans to the British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Cornwallis- general of the British army, surrendered to the colonists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Major battles of the </a:t>
            </a:r>
            <a:r>
              <a:rPr lang="en-US" dirty="0" smtClean="0"/>
              <a:t>A</a:t>
            </a:r>
            <a:r>
              <a:rPr lang="en" dirty="0" err="1" smtClean="0"/>
              <a:t>merican</a:t>
            </a:r>
            <a:r>
              <a:rPr lang="en" dirty="0" smtClean="0"/>
              <a:t> </a:t>
            </a:r>
            <a:r>
              <a:rPr lang="en-US" dirty="0"/>
              <a:t>R</a:t>
            </a:r>
            <a:r>
              <a:rPr lang="en" dirty="0" smtClean="0"/>
              <a:t>evolution</a:t>
            </a:r>
            <a:endParaRPr dirty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55140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Lexington and Concord- </a:t>
            </a:r>
            <a:r>
              <a:rPr lang="en" dirty="0" smtClean="0"/>
              <a:t>1775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Bunker Hill- </a:t>
            </a:r>
            <a:r>
              <a:rPr lang="en" dirty="0" smtClean="0"/>
              <a:t>1775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Saratoga- </a:t>
            </a:r>
            <a:r>
              <a:rPr lang="en" dirty="0" smtClean="0"/>
              <a:t>1777</a:t>
            </a: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Yorktown- 1781</a:t>
            </a:r>
            <a:endParaRPr dirty="0"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947533"/>
            <a:ext cx="4260300" cy="2834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Macintosh PowerPoint</Application>
  <PresentationFormat>On-screen Show (16:9)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Amatic SC</vt:lpstr>
      <vt:lpstr>Arial</vt:lpstr>
      <vt:lpstr>Source Code Pro</vt:lpstr>
      <vt:lpstr>Beach Day</vt:lpstr>
      <vt:lpstr>Road to Revolution</vt:lpstr>
      <vt:lpstr>Review- https://www.youtube.com/watch?v=t-9pDZMRCpQ</vt:lpstr>
      <vt:lpstr>Lexington and Concord https://www.youtube.com/watch?v=rZMmPWTwTHc&amp;t=41s</vt:lpstr>
      <vt:lpstr>Patriots, loyalists, and… others?</vt:lpstr>
      <vt:lpstr>Olive Branch Petition</vt:lpstr>
      <vt:lpstr>Declaration of Independence https://www.youtube.com/watch?v=gdZYyY7g8g4</vt:lpstr>
      <vt:lpstr>Major people on the Patriot side https://www.youtube.com/watch?v=fcryFCpxrZg</vt:lpstr>
      <vt:lpstr>Major people on the British side https://www.youtube.com/watch?v=L6fOi_1fu80</vt:lpstr>
      <vt:lpstr>Major battles of the American Revolution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to Revolution</dc:title>
  <cp:lastModifiedBy>Microsoft Office User</cp:lastModifiedBy>
  <cp:revision>1</cp:revision>
  <dcterms:modified xsi:type="dcterms:W3CDTF">2020-04-07T21:03:33Z</dcterms:modified>
</cp:coreProperties>
</file>